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9" r:id="rId3"/>
    <p:sldId id="263" r:id="rId4"/>
    <p:sldId id="264" r:id="rId5"/>
    <p:sldId id="265" r:id="rId6"/>
    <p:sldId id="266" r:id="rId7"/>
    <p:sldId id="256" r:id="rId8"/>
    <p:sldId id="258" r:id="rId9"/>
    <p:sldId id="257" r:id="rId10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熊仪_aYju7RJj" initials="熊" lastIdx="0" clrIdx="0"/>
  <p:cmAuthor id="1" name="哒哒 熊猫" initials="哒哒" lastIdx="1" clrIdx="0"/>
  <p:cmAuthor id="8" name="yifei" initials="y" lastIdx="1" clrIdx="7"/>
  <p:cmAuthor id="2" name="kingsoft" initials="k" lastIdx="1" clrIdx="1"/>
  <p:cmAuthor id="9" name="ADMIN" initials="A" lastIdx="1" clrIdx="8"/>
  <p:cmAuthor id="3" name="zhouzean" initials="z" lastIdx="1" clrIdx="2"/>
  <p:cmAuthor id="4" name="李鹏飞_6bQfzI3a" initials="李" lastIdx="0" clrIdx="0"/>
  <p:cmAuthor id="5" name="李晓菲_MZFnUzi6" initials="李" lastIdx="0" clrIdx="0"/>
  <p:cmAuthor id="6" name="小珞_QjMfU7FR" initials="小" lastIdx="0" clrIdx="0"/>
  <p:cmAuthor id="2001" name="骆倩怡_Znauj26B" initials="authorId_382814100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115.xml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2.xml"/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7" Type="http://schemas.openxmlformats.org/officeDocument/2006/relationships/tags" Target="../tags/tag90.xml"/><Relationship Id="rId16" Type="http://schemas.openxmlformats.org/officeDocument/2006/relationships/tags" Target="../tags/tag89.xml"/><Relationship Id="rId15" Type="http://schemas.openxmlformats.org/officeDocument/2006/relationships/tags" Target="../tags/tag88.xml"/><Relationship Id="rId14" Type="http://schemas.openxmlformats.org/officeDocument/2006/relationships/tags" Target="../tags/tag87.xml"/><Relationship Id="rId13" Type="http://schemas.openxmlformats.org/officeDocument/2006/relationships/tags" Target="../tags/tag86.xml"/><Relationship Id="rId12" Type="http://schemas.openxmlformats.org/officeDocument/2006/relationships/tags" Target="../tags/tag85.xml"/><Relationship Id="rId11" Type="http://schemas.openxmlformats.org/officeDocument/2006/relationships/tags" Target="../tags/tag84.xml"/><Relationship Id="rId10" Type="http://schemas.openxmlformats.org/officeDocument/2006/relationships/tags" Target="../tags/tag83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0" Type="http://schemas.openxmlformats.org/officeDocument/2006/relationships/tags" Target="../tags/tag5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>
            <p:custDataLst>
              <p:tags r:id="rId2"/>
            </p:custDataLst>
          </p:nvPr>
        </p:nvSpPr>
        <p:spPr>
          <a:xfrm>
            <a:off x="-14605" y="0"/>
            <a:ext cx="6006465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9" h="10862">
                <a:moveTo>
                  <a:pt x="0" y="0"/>
                </a:moveTo>
                <a:lnTo>
                  <a:pt x="7595" y="0"/>
                </a:lnTo>
                <a:lnTo>
                  <a:pt x="7612" y="22"/>
                </a:lnTo>
                <a:cubicBezTo>
                  <a:pt x="8770" y="1514"/>
                  <a:pt x="9459" y="3388"/>
                  <a:pt x="9459" y="5423"/>
                </a:cubicBezTo>
                <a:cubicBezTo>
                  <a:pt x="9459" y="7458"/>
                  <a:pt x="8770" y="9332"/>
                  <a:pt x="7612" y="10824"/>
                </a:cubicBezTo>
                <a:lnTo>
                  <a:pt x="7582" y="10862"/>
                </a:lnTo>
                <a:lnTo>
                  <a:pt x="0" y="1086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 rot="16200000">
            <a:off x="-1383662" y="1369058"/>
            <a:ext cx="6857999" cy="4119881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858" h="6488">
                <a:moveTo>
                  <a:pt x="0" y="0"/>
                </a:moveTo>
                <a:lnTo>
                  <a:pt x="10858" y="0"/>
                </a:lnTo>
                <a:lnTo>
                  <a:pt x="10858" y="2789"/>
                </a:lnTo>
                <a:lnTo>
                  <a:pt x="10834" y="2850"/>
                </a:lnTo>
                <a:cubicBezTo>
                  <a:pt x="9962" y="4984"/>
                  <a:pt x="7865" y="6488"/>
                  <a:pt x="5417" y="6488"/>
                </a:cubicBezTo>
                <a:cubicBezTo>
                  <a:pt x="2982" y="6488"/>
                  <a:pt x="895" y="5001"/>
                  <a:pt x="15" y="2885"/>
                </a:cubicBezTo>
                <a:lnTo>
                  <a:pt x="0" y="284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1524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4"/>
            </p:custDataLst>
          </p:nvPr>
        </p:nvSpPr>
        <p:spPr>
          <a:xfrm rot="16200000">
            <a:off x="-1331245" y="2313346"/>
            <a:ext cx="4864351" cy="223107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660" h="3514">
                <a:moveTo>
                  <a:pt x="0" y="0"/>
                </a:moveTo>
                <a:lnTo>
                  <a:pt x="7660" y="0"/>
                </a:lnTo>
                <a:lnTo>
                  <a:pt x="7659" y="14"/>
                </a:lnTo>
                <a:cubicBezTo>
                  <a:pt x="7485" y="1975"/>
                  <a:pt x="5837" y="3514"/>
                  <a:pt x="3830" y="3514"/>
                </a:cubicBezTo>
                <a:cubicBezTo>
                  <a:pt x="1822" y="3514"/>
                  <a:pt x="173" y="1974"/>
                  <a:pt x="1" y="1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25" name="圆角矩形 24"/>
          <p:cNvSpPr/>
          <p:nvPr>
            <p:custDataLst>
              <p:tags r:id="rId5"/>
            </p:custDataLst>
          </p:nvPr>
        </p:nvSpPr>
        <p:spPr>
          <a:xfrm rot="10800000">
            <a:off x="5155565" y="3855720"/>
            <a:ext cx="5383530" cy="1111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cxnSp>
        <p:nvCxnSpPr>
          <p:cNvPr id="10" name="直接连接符 9"/>
          <p:cNvCxnSpPr/>
          <p:nvPr>
            <p:custDataLst>
              <p:tags r:id="rId6"/>
            </p:custDataLst>
          </p:nvPr>
        </p:nvCxnSpPr>
        <p:spPr>
          <a:xfrm>
            <a:off x="11197590" y="3002915"/>
            <a:ext cx="2159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>
            <p:custDataLst>
              <p:tags r:id="rId7"/>
            </p:custDataLst>
          </p:nvPr>
        </p:nvCxnSpPr>
        <p:spPr>
          <a:xfrm>
            <a:off x="11305540" y="1934210"/>
            <a:ext cx="0" cy="59499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>
            <p:custDataLst>
              <p:tags r:id="rId8"/>
            </p:custDataLst>
          </p:nvPr>
        </p:nvCxnSpPr>
        <p:spPr>
          <a:xfrm>
            <a:off x="11305540" y="3476625"/>
            <a:ext cx="0" cy="63690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>
            <p:custDataLst>
              <p:tags r:id="rId9"/>
            </p:custDataLst>
          </p:nvPr>
        </p:nvSpPr>
        <p:spPr>
          <a:xfrm>
            <a:off x="10027285" y="4343400"/>
            <a:ext cx="538480" cy="538480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21" name="椭圆 20"/>
          <p:cNvSpPr/>
          <p:nvPr>
            <p:custDataLst>
              <p:tags r:id="rId10"/>
            </p:custDataLst>
          </p:nvPr>
        </p:nvSpPr>
        <p:spPr>
          <a:xfrm>
            <a:off x="10133965" y="4450080"/>
            <a:ext cx="325120" cy="3251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60000" lnSpcReduction="20000"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90" name="向下箭头"/>
          <p:cNvSpPr/>
          <p:nvPr>
            <p:custDataLst>
              <p:tags r:id="rId11"/>
            </p:custDataLst>
          </p:nvPr>
        </p:nvSpPr>
        <p:spPr>
          <a:xfrm>
            <a:off x="10238105" y="4542790"/>
            <a:ext cx="118745" cy="139700"/>
          </a:xfrm>
          <a:custGeom>
            <a:avLst/>
            <a:gdLst>
              <a:gd name="connsiteX0" fmla="*/ 222512 w 477622"/>
              <a:gd name="connsiteY0" fmla="*/ 0 h 559381"/>
              <a:gd name="connsiteX1" fmla="*/ 258512 w 477622"/>
              <a:gd name="connsiteY1" fmla="*/ 0 h 559381"/>
              <a:gd name="connsiteX2" fmla="*/ 258512 w 477622"/>
              <a:gd name="connsiteY2" fmla="*/ 488296 h 559381"/>
              <a:gd name="connsiteX3" fmla="*/ 452168 w 477622"/>
              <a:gd name="connsiteY3" fmla="*/ 294641 h 559381"/>
              <a:gd name="connsiteX4" fmla="*/ 477622 w 477622"/>
              <a:gd name="connsiteY4" fmla="*/ 320096 h 559381"/>
              <a:gd name="connsiteX5" fmla="*/ 264266 w 477622"/>
              <a:gd name="connsiteY5" fmla="*/ 533452 h 559381"/>
              <a:gd name="connsiteX6" fmla="*/ 264740 w 477622"/>
              <a:gd name="connsiteY6" fmla="*/ 533926 h 559381"/>
              <a:gd name="connsiteX7" fmla="*/ 239284 w 477622"/>
              <a:gd name="connsiteY7" fmla="*/ 559381 h 559381"/>
              <a:gd name="connsiteX8" fmla="*/ 238812 w 477622"/>
              <a:gd name="connsiteY8" fmla="*/ 558908 h 559381"/>
              <a:gd name="connsiteX9" fmla="*/ 238338 w 477622"/>
              <a:gd name="connsiteY9" fmla="*/ 559381 h 559381"/>
              <a:gd name="connsiteX10" fmla="*/ 212882 w 477622"/>
              <a:gd name="connsiteY10" fmla="*/ 533926 h 559381"/>
              <a:gd name="connsiteX11" fmla="*/ 213356 w 477622"/>
              <a:gd name="connsiteY11" fmla="*/ 533452 h 559381"/>
              <a:gd name="connsiteX12" fmla="*/ 0 w 477622"/>
              <a:gd name="connsiteY12" fmla="*/ 320096 h 559381"/>
              <a:gd name="connsiteX13" fmla="*/ 25456 w 477622"/>
              <a:gd name="connsiteY13" fmla="*/ 294641 h 559381"/>
              <a:gd name="connsiteX14" fmla="*/ 222512 w 477622"/>
              <a:gd name="connsiteY14" fmla="*/ 491698 h 559381"/>
              <a:gd name="connsiteX15" fmla="*/ 222512 w 477622"/>
              <a:gd name="connsiteY15" fmla="*/ 0 h 5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7622" h="559381">
                <a:moveTo>
                  <a:pt x="222512" y="0"/>
                </a:moveTo>
                <a:lnTo>
                  <a:pt x="258512" y="0"/>
                </a:lnTo>
                <a:lnTo>
                  <a:pt x="258512" y="488296"/>
                </a:lnTo>
                <a:lnTo>
                  <a:pt x="452168" y="294641"/>
                </a:lnTo>
                <a:lnTo>
                  <a:pt x="477622" y="320096"/>
                </a:lnTo>
                <a:lnTo>
                  <a:pt x="264266" y="533452"/>
                </a:lnTo>
                <a:lnTo>
                  <a:pt x="264740" y="533926"/>
                </a:lnTo>
                <a:lnTo>
                  <a:pt x="239284" y="559381"/>
                </a:lnTo>
                <a:lnTo>
                  <a:pt x="238812" y="558908"/>
                </a:lnTo>
                <a:lnTo>
                  <a:pt x="238338" y="559381"/>
                </a:lnTo>
                <a:lnTo>
                  <a:pt x="212882" y="533926"/>
                </a:lnTo>
                <a:lnTo>
                  <a:pt x="213356" y="533452"/>
                </a:lnTo>
                <a:lnTo>
                  <a:pt x="0" y="320096"/>
                </a:lnTo>
                <a:lnTo>
                  <a:pt x="25456" y="294641"/>
                </a:lnTo>
                <a:lnTo>
                  <a:pt x="222512" y="491698"/>
                </a:lnTo>
                <a:lnTo>
                  <a:pt x="222512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4" name="任意多边形 13"/>
          <p:cNvSpPr/>
          <p:nvPr>
            <p:custDataLst>
              <p:tags r:id="rId12"/>
            </p:custDataLst>
          </p:nvPr>
        </p:nvSpPr>
        <p:spPr>
          <a:xfrm>
            <a:off x="8945880" y="5997575"/>
            <a:ext cx="3246120" cy="860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3"/>
            </p:custDataLst>
          </p:nvPr>
        </p:nvSpPr>
        <p:spPr>
          <a:xfrm>
            <a:off x="2273300" y="1901190"/>
            <a:ext cx="8413750" cy="170942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7200" b="0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MiSans Heavy" panose="00000A00000000000000" charset="-122"/>
                <a:ea typeface="MiSans Heavy" panose="00000A00000000000000" charset="-122"/>
                <a:cs typeface="MiSans Heavy" panose="00000A00000000000000" charset="-122"/>
                <a:sym typeface="MiSans Normal" panose="00000500000000000000" charset="-122"/>
              </a:defRPr>
            </a:lvl1pPr>
          </a:lstStyle>
          <a:p>
            <a:pPr lvl="0" algn="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8" name="署名占位符 10"/>
          <p:cNvSpPr>
            <a:spLocks noGrp="1"/>
          </p:cNvSpPr>
          <p:nvPr>
            <p:ph type="body" sz="quarter" idx="17" hasCustomPrompt="1"/>
            <p:custDataLst>
              <p:tags r:id="rId17"/>
            </p:custDataLst>
          </p:nvPr>
        </p:nvSpPr>
        <p:spPr>
          <a:xfrm>
            <a:off x="2273299" y="4275976"/>
            <a:ext cx="7589519" cy="6566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2000" b="0">
                <a:solidFill>
                  <a:schemeClr val="tx1"/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Heavy" panose="00000A00000000000000" charset="-122"/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>
            <p:custDataLst>
              <p:tags r:id="rId2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3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94055" y="6314440"/>
            <a:ext cx="2618105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 22"/>
          <p:cNvSpPr/>
          <p:nvPr>
            <p:custDataLst>
              <p:tags r:id="rId2"/>
            </p:custDataLst>
          </p:nvPr>
        </p:nvSpPr>
        <p:spPr>
          <a:xfrm>
            <a:off x="-14605" y="-1"/>
            <a:ext cx="6006465" cy="685800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9" h="10862">
                <a:moveTo>
                  <a:pt x="0" y="0"/>
                </a:moveTo>
                <a:lnTo>
                  <a:pt x="7595" y="0"/>
                </a:lnTo>
                <a:lnTo>
                  <a:pt x="7612" y="22"/>
                </a:lnTo>
                <a:cubicBezTo>
                  <a:pt x="8770" y="1514"/>
                  <a:pt x="9459" y="3388"/>
                  <a:pt x="9459" y="5423"/>
                </a:cubicBezTo>
                <a:cubicBezTo>
                  <a:pt x="9459" y="7458"/>
                  <a:pt x="8770" y="9332"/>
                  <a:pt x="7612" y="10824"/>
                </a:cubicBezTo>
                <a:lnTo>
                  <a:pt x="7582" y="10862"/>
                </a:lnTo>
                <a:lnTo>
                  <a:pt x="0" y="1086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24" name="任意多边形 23"/>
          <p:cNvSpPr/>
          <p:nvPr>
            <p:custDataLst>
              <p:tags r:id="rId3"/>
            </p:custDataLst>
          </p:nvPr>
        </p:nvSpPr>
        <p:spPr>
          <a:xfrm rot="16200000">
            <a:off x="-1383664" y="1369058"/>
            <a:ext cx="6858000" cy="4119881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858" h="6488">
                <a:moveTo>
                  <a:pt x="0" y="0"/>
                </a:moveTo>
                <a:lnTo>
                  <a:pt x="10858" y="0"/>
                </a:lnTo>
                <a:lnTo>
                  <a:pt x="10858" y="2789"/>
                </a:lnTo>
                <a:lnTo>
                  <a:pt x="10834" y="2850"/>
                </a:lnTo>
                <a:cubicBezTo>
                  <a:pt x="9962" y="4984"/>
                  <a:pt x="7865" y="6488"/>
                  <a:pt x="5417" y="6488"/>
                </a:cubicBezTo>
                <a:cubicBezTo>
                  <a:pt x="2982" y="6488"/>
                  <a:pt x="895" y="5001"/>
                  <a:pt x="15" y="2885"/>
                </a:cubicBezTo>
                <a:lnTo>
                  <a:pt x="0" y="284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1524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26" name="任意多边形 25"/>
          <p:cNvSpPr/>
          <p:nvPr>
            <p:custDataLst>
              <p:tags r:id="rId4"/>
            </p:custDataLst>
          </p:nvPr>
        </p:nvSpPr>
        <p:spPr>
          <a:xfrm rot="16200000">
            <a:off x="-1336642" y="2318743"/>
            <a:ext cx="4864351" cy="2220278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660" h="3514">
                <a:moveTo>
                  <a:pt x="0" y="0"/>
                </a:moveTo>
                <a:lnTo>
                  <a:pt x="7660" y="0"/>
                </a:lnTo>
                <a:lnTo>
                  <a:pt x="7659" y="14"/>
                </a:lnTo>
                <a:cubicBezTo>
                  <a:pt x="7485" y="1975"/>
                  <a:pt x="5837" y="3514"/>
                  <a:pt x="3830" y="3514"/>
                </a:cubicBezTo>
                <a:cubicBezTo>
                  <a:pt x="1822" y="3514"/>
                  <a:pt x="173" y="1974"/>
                  <a:pt x="1" y="1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0" name="圆角矩形 29"/>
          <p:cNvSpPr/>
          <p:nvPr>
            <p:custDataLst>
              <p:tags r:id="rId5"/>
            </p:custDataLst>
          </p:nvPr>
        </p:nvSpPr>
        <p:spPr>
          <a:xfrm rot="10800000">
            <a:off x="5155565" y="3855720"/>
            <a:ext cx="5383530" cy="1111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cxnSp>
        <p:nvCxnSpPr>
          <p:cNvPr id="32" name="直接连接符 31"/>
          <p:cNvCxnSpPr/>
          <p:nvPr>
            <p:custDataLst>
              <p:tags r:id="rId6"/>
            </p:custDataLst>
          </p:nvPr>
        </p:nvCxnSpPr>
        <p:spPr>
          <a:xfrm>
            <a:off x="11197590" y="2981325"/>
            <a:ext cx="2159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>
            <p:custDataLst>
              <p:tags r:id="rId7"/>
            </p:custDataLst>
          </p:nvPr>
        </p:nvCxnSpPr>
        <p:spPr>
          <a:xfrm>
            <a:off x="11305540" y="1912620"/>
            <a:ext cx="0" cy="59499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>
            <p:custDataLst>
              <p:tags r:id="rId8"/>
            </p:custDataLst>
          </p:nvPr>
        </p:nvCxnSpPr>
        <p:spPr>
          <a:xfrm>
            <a:off x="11305540" y="3455035"/>
            <a:ext cx="0" cy="636905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>
            <p:custDataLst>
              <p:tags r:id="rId9"/>
            </p:custDataLst>
          </p:nvPr>
        </p:nvSpPr>
        <p:spPr>
          <a:xfrm>
            <a:off x="10016490" y="4434205"/>
            <a:ext cx="538480" cy="538480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8" name="椭圆 37"/>
          <p:cNvSpPr/>
          <p:nvPr>
            <p:custDataLst>
              <p:tags r:id="rId10"/>
            </p:custDataLst>
          </p:nvPr>
        </p:nvSpPr>
        <p:spPr>
          <a:xfrm>
            <a:off x="10123170" y="4540885"/>
            <a:ext cx="325120" cy="3251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62500" lnSpcReduction="20000"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9" name="向下箭头"/>
          <p:cNvSpPr/>
          <p:nvPr>
            <p:custDataLst>
              <p:tags r:id="rId11"/>
            </p:custDataLst>
          </p:nvPr>
        </p:nvSpPr>
        <p:spPr>
          <a:xfrm>
            <a:off x="10227310" y="4633595"/>
            <a:ext cx="118745" cy="139700"/>
          </a:xfrm>
          <a:custGeom>
            <a:avLst/>
            <a:gdLst>
              <a:gd name="connsiteX0" fmla="*/ 222512 w 477622"/>
              <a:gd name="connsiteY0" fmla="*/ 0 h 559381"/>
              <a:gd name="connsiteX1" fmla="*/ 258512 w 477622"/>
              <a:gd name="connsiteY1" fmla="*/ 0 h 559381"/>
              <a:gd name="connsiteX2" fmla="*/ 258512 w 477622"/>
              <a:gd name="connsiteY2" fmla="*/ 488296 h 559381"/>
              <a:gd name="connsiteX3" fmla="*/ 452168 w 477622"/>
              <a:gd name="connsiteY3" fmla="*/ 294641 h 559381"/>
              <a:gd name="connsiteX4" fmla="*/ 477622 w 477622"/>
              <a:gd name="connsiteY4" fmla="*/ 320096 h 559381"/>
              <a:gd name="connsiteX5" fmla="*/ 264266 w 477622"/>
              <a:gd name="connsiteY5" fmla="*/ 533452 h 559381"/>
              <a:gd name="connsiteX6" fmla="*/ 264740 w 477622"/>
              <a:gd name="connsiteY6" fmla="*/ 533926 h 559381"/>
              <a:gd name="connsiteX7" fmla="*/ 239284 w 477622"/>
              <a:gd name="connsiteY7" fmla="*/ 559381 h 559381"/>
              <a:gd name="connsiteX8" fmla="*/ 238812 w 477622"/>
              <a:gd name="connsiteY8" fmla="*/ 558908 h 559381"/>
              <a:gd name="connsiteX9" fmla="*/ 238338 w 477622"/>
              <a:gd name="connsiteY9" fmla="*/ 559381 h 559381"/>
              <a:gd name="connsiteX10" fmla="*/ 212882 w 477622"/>
              <a:gd name="connsiteY10" fmla="*/ 533926 h 559381"/>
              <a:gd name="connsiteX11" fmla="*/ 213356 w 477622"/>
              <a:gd name="connsiteY11" fmla="*/ 533452 h 559381"/>
              <a:gd name="connsiteX12" fmla="*/ 0 w 477622"/>
              <a:gd name="connsiteY12" fmla="*/ 320096 h 559381"/>
              <a:gd name="connsiteX13" fmla="*/ 25456 w 477622"/>
              <a:gd name="connsiteY13" fmla="*/ 294641 h 559381"/>
              <a:gd name="connsiteX14" fmla="*/ 222512 w 477622"/>
              <a:gd name="connsiteY14" fmla="*/ 491698 h 559381"/>
              <a:gd name="connsiteX15" fmla="*/ 222512 w 477622"/>
              <a:gd name="connsiteY15" fmla="*/ 0 h 559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7622" h="559381">
                <a:moveTo>
                  <a:pt x="222512" y="0"/>
                </a:moveTo>
                <a:lnTo>
                  <a:pt x="258512" y="0"/>
                </a:lnTo>
                <a:lnTo>
                  <a:pt x="258512" y="488296"/>
                </a:lnTo>
                <a:lnTo>
                  <a:pt x="452168" y="294641"/>
                </a:lnTo>
                <a:lnTo>
                  <a:pt x="477622" y="320096"/>
                </a:lnTo>
                <a:lnTo>
                  <a:pt x="264266" y="533452"/>
                </a:lnTo>
                <a:lnTo>
                  <a:pt x="264740" y="533926"/>
                </a:lnTo>
                <a:lnTo>
                  <a:pt x="239284" y="559381"/>
                </a:lnTo>
                <a:lnTo>
                  <a:pt x="238812" y="558908"/>
                </a:lnTo>
                <a:lnTo>
                  <a:pt x="238338" y="559381"/>
                </a:lnTo>
                <a:lnTo>
                  <a:pt x="212882" y="533926"/>
                </a:lnTo>
                <a:lnTo>
                  <a:pt x="213356" y="533452"/>
                </a:lnTo>
                <a:lnTo>
                  <a:pt x="0" y="320096"/>
                </a:lnTo>
                <a:lnTo>
                  <a:pt x="25456" y="294641"/>
                </a:lnTo>
                <a:lnTo>
                  <a:pt x="222512" y="491698"/>
                </a:lnTo>
                <a:lnTo>
                  <a:pt x="222512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4" name="任意多边形 43"/>
          <p:cNvSpPr/>
          <p:nvPr>
            <p:custDataLst>
              <p:tags r:id="rId12"/>
            </p:custDataLst>
          </p:nvPr>
        </p:nvSpPr>
        <p:spPr>
          <a:xfrm>
            <a:off x="8945880" y="5997575"/>
            <a:ext cx="3246120" cy="860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3"/>
            </p:custDataLst>
          </p:nvPr>
        </p:nvSpPr>
        <p:spPr>
          <a:xfrm>
            <a:off x="2418715" y="1901190"/>
            <a:ext cx="8250555" cy="170561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72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MiSans Heavy" panose="00000A00000000000000" charset="-122"/>
                <a:ea typeface="MiSans Heavy" panose="00000A00000000000000" charset="-122"/>
                <a:cs typeface="MiSans Heavy" panose="00000A00000000000000" charset="-122"/>
                <a:sym typeface="MiSans Normal" panose="00000500000000000000" charset="-122"/>
              </a:defRPr>
            </a:lvl1pPr>
          </a:lstStyle>
          <a:p>
            <a:pPr lvl="0" algn="r">
              <a:buClrTx/>
              <a:buSzTx/>
              <a:buFontTx/>
            </a:pPr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8" name="署名占位符 10"/>
          <p:cNvSpPr>
            <a:spLocks noGrp="1"/>
          </p:cNvSpPr>
          <p:nvPr>
            <p:ph type="body" sz="quarter" idx="17" hasCustomPrompt="1"/>
            <p:custDataLst>
              <p:tags r:id="rId17"/>
            </p:custDataLst>
          </p:nvPr>
        </p:nvSpPr>
        <p:spPr>
          <a:xfrm>
            <a:off x="2418715" y="4375145"/>
            <a:ext cx="7444103" cy="6566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2000" b="0">
                <a:solidFill>
                  <a:schemeClr val="tx1"/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Heavy" panose="00000A00000000000000" charset="-122"/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95960" y="1245235"/>
            <a:ext cx="10800080" cy="493141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4" name="任意多边形 13"/>
          <p:cNvSpPr/>
          <p:nvPr>
            <p:custDataLst>
              <p:tags r:id="rId3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7" name="标题"/>
          <p:cNvSpPr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 smtClea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94055" y="6314440"/>
            <a:ext cx="2618105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直接连接符 59"/>
          <p:cNvCxnSpPr/>
          <p:nvPr>
            <p:custDataLst>
              <p:tags r:id="rId2"/>
            </p:custDataLst>
          </p:nvPr>
        </p:nvCxnSpPr>
        <p:spPr>
          <a:xfrm>
            <a:off x="3509010" y="1475105"/>
            <a:ext cx="0" cy="4572000"/>
          </a:xfrm>
          <a:prstGeom prst="line">
            <a:avLst/>
          </a:prstGeom>
          <a:ln>
            <a:solidFill>
              <a:schemeClr val="bg2">
                <a:lumMod val="50000"/>
                <a:alpha val="2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任意多边形 7"/>
          <p:cNvSpPr/>
          <p:nvPr>
            <p:custDataLst>
              <p:tags r:id="rId3"/>
            </p:custDataLst>
          </p:nvPr>
        </p:nvSpPr>
        <p:spPr>
          <a:xfrm>
            <a:off x="-18415" y="0"/>
            <a:ext cx="2251075" cy="8718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45" h="1373">
                <a:moveTo>
                  <a:pt x="0" y="0"/>
                </a:moveTo>
                <a:lnTo>
                  <a:pt x="3545" y="0"/>
                </a:lnTo>
                <a:lnTo>
                  <a:pt x="3545" y="1023"/>
                </a:lnTo>
                <a:cubicBezTo>
                  <a:pt x="3545" y="1217"/>
                  <a:pt x="3389" y="1373"/>
                  <a:pt x="3195" y="1373"/>
                </a:cubicBezTo>
                <a:lnTo>
                  <a:pt x="9" y="1373"/>
                </a:lnTo>
                <a:lnTo>
                  <a:pt x="0" y="137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4"/>
            </p:custDataLst>
          </p:nvPr>
        </p:nvSpPr>
        <p:spPr>
          <a:xfrm>
            <a:off x="1166495" y="1793240"/>
            <a:ext cx="1375410" cy="3604895"/>
          </a:xfrm>
          <a:prstGeom prst="rect">
            <a:avLst/>
          </a:prstGeom>
          <a:noFill/>
        </p:spPr>
        <p:txBody>
          <a:bodyPr vert="eaVert"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>
            <p:custDataLst>
              <p:tags r:id="rId2"/>
            </p:custDataLst>
          </p:nvPr>
        </p:nvSpPr>
        <p:spPr>
          <a:xfrm rot="16200000">
            <a:off x="977900" y="1336040"/>
            <a:ext cx="4351020" cy="435102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1" name="椭圆 10"/>
          <p:cNvSpPr/>
          <p:nvPr>
            <p:custDataLst>
              <p:tags r:id="rId3"/>
            </p:custDataLst>
          </p:nvPr>
        </p:nvSpPr>
        <p:spPr>
          <a:xfrm rot="16200000">
            <a:off x="1828800" y="2186940"/>
            <a:ext cx="2649220" cy="264922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495300" dist="381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9" name="弧形 8"/>
          <p:cNvSpPr/>
          <p:nvPr>
            <p:custDataLst>
              <p:tags r:id="rId4"/>
            </p:custDataLst>
          </p:nvPr>
        </p:nvSpPr>
        <p:spPr>
          <a:xfrm>
            <a:off x="301625" y="659765"/>
            <a:ext cx="5703570" cy="5703570"/>
          </a:xfrm>
          <a:prstGeom prst="arc">
            <a:avLst>
              <a:gd name="adj1" fmla="val 16200000"/>
              <a:gd name="adj2" fmla="val 5319923"/>
            </a:avLst>
          </a:prstGeom>
          <a:ln>
            <a:solidFill>
              <a:schemeClr val="bg2">
                <a:lumMod val="8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0" name="圆角矩形 9"/>
          <p:cNvSpPr/>
          <p:nvPr>
            <p:custDataLst>
              <p:tags r:id="rId5"/>
            </p:custDataLst>
          </p:nvPr>
        </p:nvSpPr>
        <p:spPr>
          <a:xfrm rot="10800000">
            <a:off x="6876415" y="3851910"/>
            <a:ext cx="2408555" cy="15938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4" name="任意多边形 13"/>
          <p:cNvSpPr/>
          <p:nvPr>
            <p:custDataLst>
              <p:tags r:id="rId6"/>
            </p:custDataLst>
          </p:nvPr>
        </p:nvSpPr>
        <p:spPr>
          <a:xfrm flipV="1">
            <a:off x="8945880" y="0"/>
            <a:ext cx="3246120" cy="860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12" h="1355">
                <a:moveTo>
                  <a:pt x="301" y="0"/>
                </a:moveTo>
                <a:lnTo>
                  <a:pt x="5112" y="0"/>
                </a:lnTo>
                <a:lnTo>
                  <a:pt x="5112" y="1355"/>
                </a:lnTo>
                <a:lnTo>
                  <a:pt x="0" y="1355"/>
                </a:lnTo>
                <a:lnTo>
                  <a:pt x="0" y="301"/>
                </a:lnTo>
                <a:cubicBezTo>
                  <a:pt x="0" y="135"/>
                  <a:pt x="135" y="0"/>
                  <a:pt x="301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7"/>
            </p:custDataLst>
          </p:nvPr>
        </p:nvSpPr>
        <p:spPr>
          <a:xfrm>
            <a:off x="1828800" y="3004185"/>
            <a:ext cx="2649220" cy="1208405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6000" b="0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节编号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8"/>
            </p:custDataLst>
          </p:nvPr>
        </p:nvSpPr>
        <p:spPr>
          <a:xfrm>
            <a:off x="6732905" y="2092325"/>
            <a:ext cx="5005070" cy="168402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800" b="0" i="0" u="none" strike="noStrike" kern="1200" cap="none" spc="20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文"/>
          <p:cNvSpPr txBox="1">
            <a:spLocks noGrp="1"/>
          </p:cNvSpPr>
          <p:nvPr>
            <p:ph idx="4"/>
            <p:custDataLst>
              <p:tags r:id="rId2"/>
            </p:custDataLst>
          </p:nvPr>
        </p:nvSpPr>
        <p:spPr>
          <a:xfrm>
            <a:off x="6400800" y="1245235"/>
            <a:ext cx="5095240" cy="493077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3"/>
            <p:custDataLst>
              <p:tags r:id="rId3"/>
            </p:custDataLst>
          </p:nvPr>
        </p:nvSpPr>
        <p:spPr>
          <a:xfrm>
            <a:off x="695960" y="1245235"/>
            <a:ext cx="5088890" cy="493077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>
              <a:spcBef>
                <a:spcPts val="1800"/>
              </a:spcBef>
              <a:spcAft>
                <a:spcPts val="0"/>
              </a:spcAft>
            </a:pPr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4" name="任意多边形 13"/>
          <p:cNvSpPr/>
          <p:nvPr>
            <p:custDataLst>
              <p:tags r:id="rId4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8" name="标题"/>
          <p:cNvSpPr>
            <a:spLocks noGrp="1"/>
          </p:cNvSpPr>
          <p:nvPr>
            <p:ph type="title" idx="1"/>
            <p:custDataLst>
              <p:tags r:id="rId5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 smtClean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94055" y="6314440"/>
            <a:ext cx="2618105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正文"/>
          <p:cNvSpPr txBox="1">
            <a:spLocks noGrp="1"/>
          </p:cNvSpPr>
          <p:nvPr>
            <p:ph idx="6"/>
            <p:custDataLst>
              <p:tags r:id="rId2"/>
            </p:custDataLst>
          </p:nvPr>
        </p:nvSpPr>
        <p:spPr>
          <a:xfrm>
            <a:off x="6235065" y="1671955"/>
            <a:ext cx="5260975" cy="450469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3"/>
            </p:custDataLst>
          </p:nvPr>
        </p:nvSpPr>
        <p:spPr>
          <a:xfrm>
            <a:off x="6235065" y="1247140"/>
            <a:ext cx="5260975" cy="4000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3" name="正文"/>
          <p:cNvSpPr txBox="1">
            <a:spLocks noGrp="1"/>
          </p:cNvSpPr>
          <p:nvPr>
            <p:ph idx="4"/>
            <p:custDataLst>
              <p:tags r:id="rId4"/>
            </p:custDataLst>
          </p:nvPr>
        </p:nvSpPr>
        <p:spPr>
          <a:xfrm>
            <a:off x="695325" y="1671955"/>
            <a:ext cx="5255260" cy="450469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2" name="标题"/>
          <p:cNvSpPr txBox="1">
            <a:spLocks noGrp="1"/>
          </p:cNvSpPr>
          <p:nvPr>
            <p:ph type="title" idx="3"/>
            <p:custDataLst>
              <p:tags r:id="rId5"/>
            </p:custDataLst>
          </p:nvPr>
        </p:nvSpPr>
        <p:spPr>
          <a:xfrm>
            <a:off x="695325" y="1247140"/>
            <a:ext cx="5255260" cy="4000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1" name="任意多边形 10"/>
          <p:cNvSpPr/>
          <p:nvPr>
            <p:custDataLst>
              <p:tags r:id="rId6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7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99135" y="6314440"/>
            <a:ext cx="2613025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>
            <p:custDataLst>
              <p:tags r:id="rId2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95960" y="360000"/>
            <a:ext cx="10800080" cy="720000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99135" y="6314440"/>
            <a:ext cx="2613025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>
            <p:custDataLst>
              <p:tags r:id="rId2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/>
          <p:cNvSpPr txBox="1">
            <a:spLocks noGrp="1"/>
          </p:cNvSpPr>
          <p:nvPr>
            <p:ph idx="2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  <a:lvl2pPr marL="449580" marR="0" lvl="1" indent="-23177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2pPr>
            <a:lvl3pPr marL="719455" marR="0" lvl="2" indent="-27622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3pPr>
            <a:lvl4pPr marL="987425" marR="0" lvl="3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4pPr>
            <a:lvl5pPr marL="1256030" marR="0" lvl="4" indent="-262255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4" name="任意多边形 13"/>
          <p:cNvSpPr/>
          <p:nvPr>
            <p:custDataLst>
              <p:tags r:id="rId3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99135" y="6314440"/>
            <a:ext cx="2613025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300" y="6314440"/>
            <a:ext cx="2618740" cy="31686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98.xml"/><Relationship Id="rId18" Type="http://schemas.openxmlformats.org/officeDocument/2006/relationships/tags" Target="../tags/tag97.xml"/><Relationship Id="rId17" Type="http://schemas.openxmlformats.org/officeDocument/2006/relationships/tags" Target="../tags/tag96.xml"/><Relationship Id="rId16" Type="http://schemas.openxmlformats.org/officeDocument/2006/relationships/tags" Target="../tags/tag95.xml"/><Relationship Id="rId15" Type="http://schemas.openxmlformats.org/officeDocument/2006/relationships/tags" Target="../tags/tag94.xml"/><Relationship Id="rId14" Type="http://schemas.openxmlformats.org/officeDocument/2006/relationships/tags" Target="../tags/tag93.xml"/><Relationship Id="rId13" Type="http://schemas.openxmlformats.org/officeDocument/2006/relationships/tags" Target="../tags/tag92.xml"/><Relationship Id="rId12" Type="http://schemas.openxmlformats.org/officeDocument/2006/relationships/tags" Target="../tags/tag9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>
            <p:custDataLst>
              <p:tags r:id="rId12"/>
            </p:custDataLst>
          </p:nvPr>
        </p:nvSpPr>
        <p:spPr>
          <a:xfrm rot="5400000" flipV="1">
            <a:off x="-300990" y="301625"/>
            <a:ext cx="987425" cy="3848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01" h="606">
                <a:moveTo>
                  <a:pt x="0" y="0"/>
                </a:moveTo>
                <a:lnTo>
                  <a:pt x="2001" y="0"/>
                </a:lnTo>
                <a:lnTo>
                  <a:pt x="2001" y="256"/>
                </a:lnTo>
                <a:cubicBezTo>
                  <a:pt x="2001" y="450"/>
                  <a:pt x="1845" y="606"/>
                  <a:pt x="1651" y="606"/>
                </a:cubicBezTo>
                <a:lnTo>
                  <a:pt x="0" y="60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/>
          <a:p>
            <a:pPr marL="0" marR="0" lvl="0"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sym typeface="MiSans Normal" panose="00000500000000000000" charset="-122"/>
            </a:endParaRPr>
          </a:p>
        </p:txBody>
      </p:sp>
    </p:spTree>
    <p:custDataLst>
      <p:tags r:id="rId19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zh-CN" altLang="en-US" sz="32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85000"/>
              <a:lumOff val="15000"/>
            </a:schemeClr>
          </a:solidFill>
          <a:uFillTx/>
          <a:latin typeface="MiSans Heavy" panose="00000A00000000000000" charset="-122"/>
          <a:ea typeface="MiSans Heavy" panose="00000A00000000000000" charset="-122"/>
          <a:cs typeface="MiSans Normal" panose="00000500000000000000" charset="-122"/>
          <a:sym typeface="MiSans Heavy" panose="00000A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 Normal" panose="00000500000000000000" charset="-122"/>
          <a:ea typeface="MiSans Normal" panose="00000500000000000000" charset="-122"/>
          <a:cs typeface="MiSans Normal" panose="00000500000000000000" charset="-122"/>
          <a:sym typeface="MiSans Normal" panose="00000500000000000000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 Normal" panose="00000500000000000000" charset="-122"/>
          <a:ea typeface="MiSans Normal" panose="00000500000000000000" charset="-122"/>
          <a:cs typeface="MiSans Normal" panose="00000500000000000000" charset="-122"/>
          <a:sym typeface="MiSans Normal" panose="00000500000000000000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 Normal" panose="00000500000000000000" charset="-122"/>
          <a:ea typeface="MiSans Normal" panose="00000500000000000000" charset="-122"/>
          <a:cs typeface="MiSans Normal" panose="00000500000000000000" charset="-122"/>
          <a:sym typeface="MiSans Normal" panose="00000500000000000000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 Normal" panose="00000500000000000000" charset="-122"/>
          <a:ea typeface="MiSans Normal" panose="00000500000000000000" charset="-122"/>
          <a:cs typeface="MiSans Normal" panose="00000500000000000000" charset="-122"/>
          <a:sym typeface="MiSans Normal" panose="00000500000000000000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 Normal" panose="00000500000000000000" charset="-122"/>
          <a:ea typeface="MiSans Normal" panose="00000500000000000000" charset="-122"/>
          <a:cs typeface="MiSans Normal" panose="00000500000000000000" charset="-122"/>
          <a:sym typeface="MiSans Normal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tags" Target="../tags/tag9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3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4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08.xml"/><Relationship Id="rId5" Type="http://schemas.openxmlformats.org/officeDocument/2006/relationships/image" Target="../media/image4.png"/><Relationship Id="rId4" Type="http://schemas.openxmlformats.org/officeDocument/2006/relationships/tags" Target="../tags/tag107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tags" Target="../tags/tag10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11.xml"/><Relationship Id="rId3" Type="http://schemas.openxmlformats.org/officeDocument/2006/relationships/image" Target="../media/image5.png"/><Relationship Id="rId2" Type="http://schemas.openxmlformats.org/officeDocument/2006/relationships/tags" Target="../tags/tag110.xml"/><Relationship Id="rId1" Type="http://schemas.openxmlformats.org/officeDocument/2006/relationships/tags" Target="../tags/tag109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tags" Target="../tags/tag1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标题 7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2273300" y="1901190"/>
            <a:ext cx="8413750" cy="1709420"/>
          </a:xfrm>
        </p:spPr>
        <p:txBody>
          <a:bodyPr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7200"/>
              <a:t>AimBot</a:t>
            </a:r>
            <a:endParaRPr lang="en-US" altLang="zh-CN" sz="720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2273299" y="4275976"/>
            <a:ext cx="7589519" cy="656600"/>
          </a:xfrm>
        </p:spPr>
        <p:txBody>
          <a:bodyPr/>
          <a:p>
            <a:r>
              <a:rPr lang="zh-CN" altLang="en-US" dirty="0"/>
              <a:t>张宇</a:t>
            </a:r>
            <a:r>
              <a:rPr lang="zh-CN" altLang="en-US" dirty="0"/>
              <a:t>昂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r>
              <a:rPr lang="en-US" altLang="zh-CN" sz="2400"/>
              <a:t>1</a:t>
            </a:r>
            <a:r>
              <a:rPr sz="2400"/>
              <a:t>、算法选择</a:t>
            </a:r>
            <a:endParaRPr sz="2400"/>
          </a:p>
          <a:p>
            <a:pPr marL="0" indent="0">
              <a:buNone/>
            </a:pPr>
            <a:r>
              <a:rPr lang="en-US" altLang="zh-CN"/>
              <a:t>       </a:t>
            </a:r>
            <a:r>
              <a:rPr lang="en-US" altLang="zh-CN"/>
              <a:t>YOLOv5</a:t>
            </a:r>
          </a:p>
          <a:p>
            <a:r>
              <a:rPr lang="en-US" altLang="zh-CN" sz="2400"/>
              <a:t>2</a:t>
            </a:r>
            <a:r>
              <a:rPr sz="2400"/>
              <a:t>、</a:t>
            </a:r>
            <a:r>
              <a:rPr sz="2400">
                <a:sym typeface="+mn-ea"/>
              </a:rPr>
              <a:t>预训练模型选择</a:t>
            </a:r>
            <a:endParaRPr sz="2400">
              <a:sym typeface="+mn-ea"/>
            </a:endParaRPr>
          </a:p>
          <a:p>
            <a:pPr marL="0" indent="0">
              <a:buNone/>
            </a:pPr>
            <a:r>
              <a:rPr lang="en-US" altLang="zh-CN" sz="1800"/>
              <a:t>       yolov5s.pt</a:t>
            </a:r>
            <a:endParaRPr lang="en-US" altLang="zh-CN" sz="1800"/>
          </a:p>
        </p:txBody>
      </p:sp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p>
            <a:r>
              <a:rPr lang="zh-CN" altLang="en-US"/>
              <a:t>一、模型</a:t>
            </a:r>
            <a:r>
              <a:rPr lang="zh-CN" altLang="en-US"/>
              <a:t>训练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3"/>
          </p:nvPr>
        </p:nvPicPr>
        <p:blipFill>
          <a:blip r:embed="rId1"/>
          <a:stretch>
            <a:fillRect/>
          </a:stretch>
        </p:blipFill>
        <p:spPr>
          <a:xfrm>
            <a:off x="2967990" y="1245235"/>
            <a:ext cx="6255385" cy="4931410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p>
            <a:r>
              <a:rPr lang="en-US" altLang="zh-CN"/>
              <a:t>                         </a:t>
            </a:r>
            <a:r>
              <a:t>混淆</a:t>
            </a:r>
            <a:r>
              <a:t>矩阵</a:t>
            </a: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3"/>
          </p:nvPr>
        </p:nvPicPr>
        <p:blipFill>
          <a:blip r:embed="rId1"/>
          <a:stretch>
            <a:fillRect/>
          </a:stretch>
        </p:blipFill>
        <p:spPr>
          <a:xfrm>
            <a:off x="489585" y="2146935"/>
            <a:ext cx="5405120" cy="3825875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p>
            <a:r>
              <a:rPr lang="en-US" altLang="zh-CN"/>
              <a:t>       </a:t>
            </a:r>
            <a:r>
              <a:t>模型在测试集上的</a:t>
            </a:r>
            <a:r>
              <a:t>表现与标注的</a:t>
            </a:r>
            <a:r>
              <a:t>对比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3295" y="2146300"/>
            <a:ext cx="5397500" cy="38265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89585" y="1429385"/>
            <a:ext cx="47555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        </a:t>
            </a:r>
            <a:r>
              <a:rPr lang="en-US" altLang="zh-CN" sz="2400"/>
              <a:t> </a:t>
            </a:r>
            <a:r>
              <a:rPr lang="zh-CN" altLang="en-US" sz="2400"/>
              <a:t>模型在测试集上的表现</a:t>
            </a:r>
            <a:endParaRPr lang="zh-CN" altLang="en-US" sz="2400"/>
          </a:p>
        </p:txBody>
      </p:sp>
      <p:sp>
        <p:nvSpPr>
          <p:cNvPr id="7" name="文本框 6"/>
          <p:cNvSpPr txBox="1"/>
          <p:nvPr/>
        </p:nvSpPr>
        <p:spPr>
          <a:xfrm>
            <a:off x="8385810" y="1355725"/>
            <a:ext cx="1400175" cy="5143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/>
              <a:t>标注</a:t>
            </a:r>
            <a:endParaRPr lang="zh-CN" altLang="en-US" sz="2400"/>
          </a:p>
        </p:txBody>
      </p:sp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3"/>
          </p:nvPr>
        </p:nvSpPr>
        <p:spPr/>
        <p:txBody>
          <a:bodyPr/>
          <a:p>
            <a:r>
              <a:rPr lang="en-US" altLang="zh-CN"/>
              <a:t>1</a:t>
            </a:r>
            <a:r>
              <a:t>、</a:t>
            </a:r>
            <a:r>
              <a:rPr lang="en-US" altLang="zh-CN"/>
              <a:t> </a:t>
            </a:r>
            <a:r>
              <a:t>图片</a:t>
            </a:r>
            <a:r>
              <a:t>获取</a:t>
            </a:r>
          </a:p>
          <a:p>
            <a:r>
              <a:rPr lang="en-US" altLang="zh-CN"/>
              <a:t>2</a:t>
            </a:r>
            <a:r>
              <a:t>、目标</a:t>
            </a:r>
            <a:r>
              <a:t>识别</a:t>
            </a:r>
          </a:p>
          <a:p>
            <a:r>
              <a:rPr lang="en-US" altLang="zh-CN"/>
              <a:t>3</a:t>
            </a:r>
            <a:r>
              <a:t>、目标</a:t>
            </a:r>
            <a:r>
              <a:t>选择</a:t>
            </a:r>
          </a:p>
          <a:p>
            <a:r>
              <a:rPr lang="en-US" altLang="zh-CN"/>
              <a:t>4</a:t>
            </a:r>
            <a:r>
              <a:t>、模拟</a:t>
            </a:r>
            <a:r>
              <a:t>鼠标移动</a:t>
            </a:r>
          </a:p>
          <a:p>
            <a:pPr marL="0" indent="0">
              <a:buNone/>
            </a:pPr>
          </a:p>
        </p:txBody>
      </p:sp>
      <p:sp>
        <p:nvSpPr>
          <p:cNvPr id="3" name="标题 2"/>
          <p:cNvSpPr>
            <a:spLocks noGrp="1"/>
          </p:cNvSpPr>
          <p:nvPr>
            <p:ph type="title" idx="1"/>
          </p:nvPr>
        </p:nvSpPr>
        <p:spPr/>
        <p:txBody>
          <a:bodyPr/>
          <a:p>
            <a:r>
              <a:t>二、自瞄算法</a:t>
            </a:r>
            <a:r>
              <a:t>实现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6月25日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358900" y="988060"/>
            <a:ext cx="9599930" cy="554863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839970" y="186690"/>
            <a:ext cx="22301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实战视频</a:t>
            </a:r>
            <a:endParaRPr lang="zh-CN" altLang="en-US" sz="3200"/>
          </a:p>
        </p:txBody>
      </p:sp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标题 7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4809490" y="486410"/>
            <a:ext cx="1917700" cy="887095"/>
          </a:xfrm>
        </p:spPr>
        <p:txBody>
          <a:bodyPr>
            <a:noAutofit/>
          </a:bodyPr>
          <a:p>
            <a:r>
              <a:rPr lang="zh-CN" altLang="en-US" sz="4800"/>
              <a:t>战绩</a:t>
            </a:r>
            <a:endParaRPr lang="zh-CN" altLang="en-US" sz="480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475" y="1632585"/>
            <a:ext cx="9386570" cy="429641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2418715" y="1901190"/>
            <a:ext cx="8250555" cy="1705610"/>
          </a:xfrm>
        </p:spPr>
        <p:txBody>
          <a:bodyPr/>
          <a:p>
            <a:r>
              <a:rPr lang="zh-CN" altLang="en-US" dirty="0"/>
              <a:t>THANK  YOU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2418715" y="4375145"/>
            <a:ext cx="7444103" cy="656600"/>
          </a:xfrm>
        </p:spPr>
        <p:txBody>
          <a:bodyPr/>
          <a:p>
            <a:r>
              <a:rPr lang="zh-CN" altLang="en-US"/>
              <a:t>汇报人：WPS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</p:tagLst>
</file>

<file path=ppt/tags/tag1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10"/>
  <p:tag name="KSO_WM_UNIT_ID" val="_1*i*10"/>
  <p:tag name="KSO_WM_UNIT_LAYERLEVEL" val="1"/>
  <p:tag name="KSO_WM_TAG_VERSION" val="3.0"/>
</p:tagLst>
</file>

<file path=ppt/tags/tag100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314_1*f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汇报人：WPS"/>
</p:tagLst>
</file>

<file path=ppt/tags/tag101.xml><?xml version="1.0" encoding="utf-8"?>
<p:tagLst xmlns:p="http://schemas.openxmlformats.org/presentationml/2006/main">
  <p:tag name="KSO_WM_SLIDE_ID" val="custom20230314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314"/>
  <p:tag name="KSO_WM_SLIDE_TYPE" val="title"/>
  <p:tag name="KSO_WM_SLIDE_SUBTYPE" val="pureTxt"/>
  <p:tag name="KSO_WM_SLIDE_LAYOUT" val="a_f"/>
  <p:tag name="KSO_WM_SLIDE_LAYOUT_CNT" val="1_1"/>
  <p:tag name="KSO_WM_SPECIAL_SOURCE" val="bdnull"/>
  <p:tag name="KSO_WM_TEMPLATE_THUMBS_INDEX" val="1、9"/>
  <p:tag name="KSO_WM_SLIDE_CONTENT_AREA" val="{&quot;left&quot;:&quot;173.7&quot;,&quot;top&quot;:&quot;78.5&quot;,&quot;width&quot;:&quot;702.55&quot;,&quot;height&quot;:&quot;350.15&quot;}"/>
  <p:tag name="KSO_WM_SLIDE_THEME_ID" val="3303413"/>
  <p:tag name="KSO_WM_SLIDE_THEME_NAME" val="蓝色几何极简风主题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4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4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4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4"/>
</p:tagLst>
</file>

<file path=ppt/tags/tag10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107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10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KSO_WM_SLIDE_THEME_ID" val="3303413"/>
  <p:tag name="KSO_WM_SLIDE_THEME_NAME" val="蓝色几何极简风主题"/>
</p:tagLst>
</file>

<file path=ppt/tags/tag10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1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*i*11"/>
  <p:tag name="KSO_WM_UNIT_LAYERLEVEL" val="1"/>
  <p:tag name="KSO_WM_TAG_VERSION" val="3.0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LIDE_THEME_ID" val="3303413"/>
  <p:tag name="KSO_WM_SLIDE_THEME_NAME" val="蓝色几何极简风主题"/>
  <p:tag name="KSO_WM_SLIDE_TYPE" val="text"/>
</p:tagLst>
</file>

<file path=ppt/tags/tag112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9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PRESET_TEXT" val="THANK  YOU"/>
</p:tagLst>
</file>

<file path=ppt/tags/tag113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314_9*f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PRESET_TEXT" val="汇报人：WPS"/>
</p:tagLst>
</file>

<file path=ppt/tags/tag114.xml><?xml version="1.0" encoding="utf-8"?>
<p:tagLst xmlns:p="http://schemas.openxmlformats.org/presentationml/2006/main">
  <p:tag name="KSO_WM_SLIDE_ID" val="custom20230314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314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SLIDE_CONTENT_AREA" val="{&quot;left&quot;:&quot;173.7&quot;,&quot;top&quot;:&quot;78.5&quot;,&quot;width&quot;:&quot;702.55&quot;,&quot;height&quot;:&quot;350.15&quot;}"/>
  <p:tag name="KSO_WM_SLIDE_THEME_ID" val="3303413"/>
  <p:tag name="KSO_WM_SLIDE_THEME_NAME" val="蓝色几何极简风主题"/>
</p:tagLst>
</file>

<file path=ppt/tags/tag115.xml><?xml version="1.0" encoding="utf-8"?>
<p:tagLst xmlns:p="http://schemas.openxmlformats.org/presentationml/2006/main">
  <p:tag name="commondata" val="eyJoZGlkIjoiOWI3NTRhZWE1MTg1Yzk4N2QyMjNiZDVmYjU5ZGNjZTMifQ=="/>
</p:tagLst>
</file>

<file path=ppt/tags/tag1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1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1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</p:tagLst>
</file>

<file path=ppt/tags/tag2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UNIT_TYPE" val="i"/>
  <p:tag name="KSO_WM_UNIT_INDEX" val="1"/>
</p:tagLst>
</file>

<file path=ppt/tags/tag2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UNIT_TYPE" val="i"/>
  <p:tag name="KSO_WM_UNIT_INDEX" val="3"/>
</p:tagLst>
</file>

<file path=ppt/tags/tag25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UNIT_TYPE" val="i"/>
  <p:tag name="KSO_WM_UNIT_INDEX" val="1"/>
</p:tagLst>
</file>

<file path=ppt/tags/tag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30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3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3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CONTENT_GROUP_TYPE" val="contentchip"/>
  <p:tag name="KSO_WM_UNIT_TYPE" val="i"/>
  <p:tag name="KSO_WM_UNIT_INDEX" val="4"/>
</p:tagLst>
</file>

<file path=ppt/tags/tag3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3.0"/>
  <p:tag name="KSO_WM_UNIT_TYPE" val="i"/>
  <p:tag name="KSO_WM_UNIT_INDEX" val="5"/>
</p:tagLst>
</file>

<file path=ppt/tags/tag34.xml><?xml version="1.0" encoding="utf-8"?>
<p:tagLst xmlns:p="http://schemas.openxmlformats.org/presentationml/2006/main"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1*i*4"/>
  <p:tag name="KSO_WM_UNIT_LAYERLEVEL" val="1"/>
  <p:tag name="KSO_WM_TAG_VERSION" val="3.0"/>
</p:tagLst>
</file>

<file path=ppt/tags/tag4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42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7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9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</p:tagLst>
</file>

<file path=ppt/tags/tag5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51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56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6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3.0"/>
  <p:tag name="KSO_WM_UNIT_TYPE" val="i"/>
  <p:tag name="KSO_WM_UNIT_INDEX" val="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6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3.0"/>
  <p:tag name="KSO_WM_UNIT_TYPE" val="i"/>
  <p:tag name="KSO_WM_UNIT_INDEX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3.0"/>
  <p:tag name="KSO_WM_UNIT_CONTENT_GROUP_TYPE" val="titlestyle"/>
  <p:tag name="KSO_WM_UNIT_TYPE" val="i"/>
  <p:tag name="KSO_WM_UNIT_INDEX" val="1"/>
</p:tagLst>
</file>

<file path=ppt/tags/tag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3.0"/>
</p:tagLst>
</file>

<file path=ppt/tags/tag7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选择预设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CONTENT_GROUP_TYPE" val="titlestyle"/>
</p:tagLst>
</file>

<file path=ppt/tags/tag71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76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7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7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CONTENT_GROUP_TYPE" val="contentchip"/>
  <p:tag name="KSO_WM_UNIT_TYPE" val="i"/>
  <p:tag name="KSO_WM_UNIT_INDEX" val="4"/>
</p:tagLst>
</file>

<file path=ppt/tags/tag7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3.0"/>
  <p:tag name="KSO_WM_UNIT_TYPE" val="i"/>
  <p:tag name="KSO_WM_UNIT_INDEX" val="5"/>
</p:tagLst>
</file>

<file path=ppt/tags/tag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8"/>
  <p:tag name="KSO_WM_UNIT_ID" val="_1*i*8"/>
  <p:tag name="KSO_WM_UNIT_LAYERLEVEL" val="1"/>
  <p:tag name="KSO_WM_TAG_VERSION" val="3.0"/>
</p:tagLst>
</file>

<file path=ppt/tags/tag8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6"/>
  <p:tag name="KSO_WM_UNIT_LAYERLEVEL" val="1"/>
  <p:tag name="KSO_WM_TAG_VERSION" val="3.0"/>
  <p:tag name="KSO_WM_UNIT_TYPE" val="i"/>
  <p:tag name="KSO_WM_UNIT_INDEX" val="6"/>
</p:tagLst>
</file>

<file path=ppt/tags/tag8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7"/>
  <p:tag name="KSO_WM_UNIT_LAYERLEVEL" val="1"/>
  <p:tag name="KSO_WM_TAG_VERSION" val="3.0"/>
  <p:tag name="KSO_WM_UNIT_TYPE" val="i"/>
  <p:tag name="KSO_WM_UNIT_INDEX" val="7"/>
</p:tagLst>
</file>

<file path=ppt/tags/tag8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8"/>
  <p:tag name="KSO_WM_UNIT_LAYERLEVEL" val="1"/>
  <p:tag name="KSO_WM_TAG_VERSION" val="3.0"/>
  <p:tag name="KSO_WM_UNIT_CONTENT_GROUP_TYPE" val="contentchip"/>
  <p:tag name="KSO_WM_UNIT_TYPE" val="i"/>
  <p:tag name="KSO_WM_UNIT_INDEX" val="8"/>
</p:tagLst>
</file>

<file path=ppt/tags/tag8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9"/>
  <p:tag name="KSO_WM_UNIT_LAYERLEVEL" val="1"/>
  <p:tag name="KSO_WM_TAG_VERSION" val="3.0"/>
  <p:tag name="KSO_WM_UNIT_CONTENT_GROUP_TYPE" val="contentchip"/>
  <p:tag name="KSO_WM_UNIT_TYPE" val="i"/>
  <p:tag name="KSO_WM_UNIT_INDEX" val="9"/>
</p:tagLst>
</file>

<file path=ppt/tags/tag8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0"/>
  <p:tag name="KSO_WM_UNIT_LAYERLEVEL" val="1"/>
  <p:tag name="KSO_WM_TAG_VERSION" val="3.0"/>
  <p:tag name="KSO_WM_UNIT_CONTENT_GROUP_TYPE" val="contentchip"/>
  <p:tag name="KSO_WM_UNIT_TYPE" val="i"/>
  <p:tag name="KSO_WM_UNIT_INDEX" val="10"/>
</p:tagLst>
</file>

<file path=ppt/tags/tag8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1"/>
  <p:tag name="KSO_WM_UNIT_LAYERLEVEL" val="1"/>
  <p:tag name="KSO_WM_TAG_VERSION" val="3.0"/>
  <p:tag name="KSO_WM_UNIT_TYPE" val="i"/>
  <p:tag name="KSO_WM_UNIT_INDEX" val="11"/>
</p:tagLst>
</file>

<file path=ppt/tags/tag86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 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9"/>
  <p:tag name="KSO_WM_UNIT_ID" val="_1*i*9"/>
  <p:tag name="KSO_WM_UNIT_LAYERLEVEL" val="1"/>
  <p:tag name="KSO_WM_TAG_VERSION" val="3.0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9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  <p:tag name="KSO_WM_UNIT_CONTENT_GROUP_TYPE" val="titlestyle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314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314"/>
</p:tagLst>
</file>

<file path=ppt/tags/tag97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314"/>
  <p:tag name="KSO_WM_SPECIAL_SOURCE" val="bdnull"/>
  <p:tag name="KSO_WM_TEMPLATE_THUMBS_INDEX" val="1、9"/>
</p:tagLst>
</file>

<file path=ppt/tags/tag98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1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CONTENT_GROUP_TYPE" val="contentchip"/>
  <p:tag name="KSO_WM_UNIT_PRESET_TEXT" val="单击添加文档标题"/>
</p:tagLst>
</file>

<file path=ppt/theme/theme1.xml><?xml version="1.0" encoding="utf-8"?>
<a:theme xmlns:a="http://schemas.openxmlformats.org/drawingml/2006/main" name="1_Office 主题">
  <a:themeElements>
    <a:clrScheme name="自定义 23">
      <a:dk1>
        <a:srgbClr val="000000"/>
      </a:dk1>
      <a:lt1>
        <a:srgbClr val="FFFFFF"/>
      </a:lt1>
      <a:dk2>
        <a:srgbClr val="011163"/>
      </a:dk2>
      <a:lt2>
        <a:srgbClr val="FFFFFF"/>
      </a:lt2>
      <a:accent1>
        <a:srgbClr val="4864FC"/>
      </a:accent1>
      <a:accent2>
        <a:srgbClr val="6C5EDE"/>
      </a:accent2>
      <a:accent3>
        <a:srgbClr val="9059BF"/>
      </a:accent3>
      <a:accent4>
        <a:srgbClr val="B453A1"/>
      </a:accent4>
      <a:accent5>
        <a:srgbClr val="D84E82"/>
      </a:accent5>
      <a:accent6>
        <a:srgbClr val="FC4864"/>
      </a:accent6>
      <a:hlink>
        <a:srgbClr val="0563C1"/>
      </a:hlink>
      <a:folHlink>
        <a:srgbClr val="954D72"/>
      </a:folHlink>
    </a:clrScheme>
    <a:fontScheme name="自定义 18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</Words>
  <Application>WPS 演示</Application>
  <PresentationFormat>宽屏</PresentationFormat>
  <Paragraphs>35</Paragraphs>
  <Slides>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MiSans</vt:lpstr>
      <vt:lpstr>MiSans Normal</vt:lpstr>
      <vt:lpstr>江城圆体 400W</vt:lpstr>
      <vt:lpstr>MiSans Heavy</vt:lpstr>
      <vt:lpstr>1_Office 主题</vt:lpstr>
      <vt:lpstr>AimBot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张宇昂</cp:lastModifiedBy>
  <cp:revision>155</cp:revision>
  <dcterms:created xsi:type="dcterms:W3CDTF">2019-06-19T02:08:00Z</dcterms:created>
  <dcterms:modified xsi:type="dcterms:W3CDTF">2024-06-25T16:36:28Z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2052-12.1.0.17133</vt:lpwstr>
  </property>
  <property fmtid="{D5CDD505-2E9C-101B-9397-08002B2CF9AE}" pid="3" name="ICV">
    <vt:lpwstr>8039B4D674AA4C57B938E579A81BAAE4_11</vt:lpwstr>
  </property>
</Properties>
</file>